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6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58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0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5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2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05EF5-3028-4C7E-B730-0FF00473D370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DD760-40BF-44DB-9145-896EB8D47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0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llissue.com/wp-content/uploads/2010/04/Homelessness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897" y="3810000"/>
            <a:ext cx="7677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Homelessness</a:t>
            </a: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/>
            </a:r>
            <a:b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</a:b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Story Project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1123" y="5867400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Power Point Example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126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897" y="3810000"/>
            <a:ext cx="7677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Homelessness</a:t>
            </a: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/>
            </a:r>
            <a:b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</a:br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Story Project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1123" y="5867400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Created by Ms. Forshey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956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9448800" cy="1470025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000" b="1" dirty="0" smtClean="0"/>
              <a:t>Homeless Person</a:t>
            </a:r>
            <a:r>
              <a:rPr lang="en-US" sz="2000" b="1" dirty="0"/>
              <a:t>: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>
                <a:hlinkClick r:id="rId2"/>
              </a:rPr>
              <a:t>http</a:t>
            </a:r>
            <a:r>
              <a:rPr lang="en-US" sz="2000" b="1" dirty="0">
                <a:hlinkClick r:id="rId2"/>
              </a:rPr>
              <a:t>://</a:t>
            </a:r>
            <a:r>
              <a:rPr lang="en-US" sz="2000" b="1" dirty="0" smtClean="0">
                <a:hlinkClick r:id="rId2"/>
              </a:rPr>
              <a:t>www.fullissue.com/wp-content/uploads/2010/04/Homelessness.jpg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295400" y="762000"/>
            <a:ext cx="6581750" cy="6875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38100">
                  <a:solidFill>
                    <a:srgbClr val="0033CC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uckingham" pitchFamily="2" charset="0"/>
              </a:rPr>
              <a:t>Photo Credits</a:t>
            </a:r>
            <a:endParaRPr lang="en-US" sz="5400" b="1" cap="none" spc="50" dirty="0">
              <a:ln w="38100">
                <a:solidFill>
                  <a:srgbClr val="0033CC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3092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Homeless Person:  http://www.fullissue.com/wp-content/uploads/2010/04/Homelessness.jpg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911 Tribute Photo Story Project</dc:title>
  <dc:creator>jf20</dc:creator>
  <cp:lastModifiedBy>jf20</cp:lastModifiedBy>
  <cp:revision>3</cp:revision>
  <dcterms:created xsi:type="dcterms:W3CDTF">2011-09-02T00:58:54Z</dcterms:created>
  <dcterms:modified xsi:type="dcterms:W3CDTF">2012-01-25T00:49:12Z</dcterms:modified>
</cp:coreProperties>
</file>